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8" r:id="rId1"/>
  </p:sldMasterIdLst>
  <p:notesMasterIdLst>
    <p:notesMasterId r:id="rId19"/>
  </p:notesMasterIdLst>
  <p:sldIdLst>
    <p:sldId id="256" r:id="rId2"/>
    <p:sldId id="281" r:id="rId3"/>
    <p:sldId id="301" r:id="rId4"/>
    <p:sldId id="308" r:id="rId5"/>
    <p:sldId id="309" r:id="rId6"/>
    <p:sldId id="310" r:id="rId7"/>
    <p:sldId id="311" r:id="rId8"/>
    <p:sldId id="312" r:id="rId9"/>
    <p:sldId id="313" r:id="rId10"/>
    <p:sldId id="320" r:id="rId11"/>
    <p:sldId id="314" r:id="rId12"/>
    <p:sldId id="315" r:id="rId13"/>
    <p:sldId id="316" r:id="rId14"/>
    <p:sldId id="318" r:id="rId15"/>
    <p:sldId id="319" r:id="rId16"/>
    <p:sldId id="317" r:id="rId17"/>
    <p:sldId id="29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3C6C02-8D8E-402D-BF2A-FE62FB08FEC2}">
          <p14:sldIdLst>
            <p14:sldId id="256"/>
            <p14:sldId id="281"/>
            <p14:sldId id="301"/>
            <p14:sldId id="308"/>
            <p14:sldId id="309"/>
            <p14:sldId id="310"/>
            <p14:sldId id="311"/>
            <p14:sldId id="312"/>
            <p14:sldId id="313"/>
            <p14:sldId id="320"/>
            <p14:sldId id="314"/>
            <p14:sldId id="315"/>
            <p14:sldId id="316"/>
            <p14:sldId id="318"/>
            <p14:sldId id="319"/>
            <p14:sldId id="317"/>
          </p14:sldIdLst>
        </p14:section>
        <p14:section name="Untitled Section" id="{8BF41AAF-82A2-4BD9-95BA-A84B12331A13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96F4C-756A-4A9E-AEA6-76F3657680A6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FC8FF-36F4-4255-A282-207E498D7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25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98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63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5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5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5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4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59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6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18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0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0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62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6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39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FC8FF-36F4-4255-A282-207E498D7F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FE006-D052-4075-85E3-271D71EBC5EE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50DD-3E5E-4F4E-A0EC-37A2CD6AB832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88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517D-B643-46EA-98A0-A132EDFCBF7B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7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FA5-3EC2-43F1-9860-4494C67AEF87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9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088D-2DCC-46B2-977A-EC119F8AA6DA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9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0B205-8EC1-45CB-993F-CAE561C9F3DD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3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1BB8C-B02B-44FB-8DB2-11A0FDBDC92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1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6524-289F-4EC9-8D1F-2D0519B89445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8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CB44-3B7C-44E2-82BB-E1F33B729641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32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814E79F-88A5-4D79-8751-43C1F20FD74A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7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4187-6E87-4959-8412-FBA5DE4965A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FAA3F0-DAB3-4D7E-940D-3DB1A4324FBA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18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kK2i_XEucpJutXbaHPHN0MwuDV4xnQBC?fbclid=IwAR3ggNMcJW5-RXpmmAcz-ihfgkl44nYi1Qy0WOK4ZRxP5kTtky3b7Hb0rx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ADF0C-B04C-46CA-BCEE-08E7350A90FC}"/>
              </a:ext>
            </a:extLst>
          </p:cNvPr>
          <p:cNvSpPr txBox="1"/>
          <p:nvPr/>
        </p:nvSpPr>
        <p:spPr>
          <a:xfrm>
            <a:off x="2055629" y="1841476"/>
            <a:ext cx="8080738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opperplate Gothic Bold" panose="020E0705020206020404" pitchFamily="34" charset="0"/>
                <a:cs typeface="Arial" panose="020B0604020202020204" pitchFamily="34" charset="0"/>
              </a:rPr>
              <a:t>I</a:t>
            </a:r>
            <a:r>
              <a:rPr lang="en-US" sz="4000" dirty="0">
                <a:latin typeface="Copperplate Gothic Bold" panose="020E0705020206020404" pitchFamily="34" charset="0"/>
                <a:cs typeface="Arial" panose="020B0604020202020204" pitchFamily="34" charset="0"/>
              </a:rPr>
              <a:t>NDUSTRIAL</a:t>
            </a:r>
            <a:r>
              <a:rPr lang="en-US" sz="4400" dirty="0">
                <a:latin typeface="Copperplate Gothic Bold" panose="020E0705020206020404" pitchFamily="34" charset="0"/>
                <a:cs typeface="Arial" panose="020B0604020202020204" pitchFamily="34" charset="0"/>
              </a:rPr>
              <a:t>  </a:t>
            </a:r>
            <a:r>
              <a:rPr lang="en-US" sz="4400" dirty="0" smtClean="0">
                <a:latin typeface="Copperplate Gothic Bold" panose="020E0705020206020404" pitchFamily="34" charset="0"/>
                <a:cs typeface="Arial" panose="020B0604020202020204" pitchFamily="34" charset="0"/>
              </a:rPr>
              <a:t>A</a:t>
            </a:r>
            <a:r>
              <a:rPr lang="en-US" sz="4000" dirty="0" smtClean="0">
                <a:latin typeface="Copperplate Gothic Bold" panose="020E0705020206020404" pitchFamily="34" charset="0"/>
                <a:cs typeface="Arial" panose="020B0604020202020204" pitchFamily="34" charset="0"/>
              </a:rPr>
              <a:t>TTACHMENT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6AD17-5C1B-4364-AE5E-FC4C0E9B338E}"/>
              </a:ext>
            </a:extLst>
          </p:cNvPr>
          <p:cNvSpPr txBox="1"/>
          <p:nvPr/>
        </p:nvSpPr>
        <p:spPr>
          <a:xfrm>
            <a:off x="2606040" y="637775"/>
            <a:ext cx="662025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Welcome to my Presentation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A2B66-985F-4415-B624-848C7D0D9258}"/>
              </a:ext>
            </a:extLst>
          </p:cNvPr>
          <p:cNvSpPr txBox="1"/>
          <p:nvPr/>
        </p:nvSpPr>
        <p:spPr>
          <a:xfrm>
            <a:off x="1420884" y="3660948"/>
            <a:ext cx="21531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FA67AC-912D-4CBA-B3A8-F330E96C5F11}"/>
              </a:ext>
            </a:extLst>
          </p:cNvPr>
          <p:cNvSpPr txBox="1"/>
          <p:nvPr/>
        </p:nvSpPr>
        <p:spPr>
          <a:xfrm>
            <a:off x="1428246" y="4140860"/>
            <a:ext cx="310929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Sharifuzzaman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Shajib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18CSE032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Session: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2018-2019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Dept. of CSE, BSMRSTU</a:t>
            </a:r>
          </a:p>
        </p:txBody>
      </p:sp>
      <p:sp>
        <p:nvSpPr>
          <p:cNvPr id="2" name="Rectangle 1"/>
          <p:cNvSpPr/>
          <p:nvPr/>
        </p:nvSpPr>
        <p:spPr>
          <a:xfrm>
            <a:off x="4741164" y="2487482"/>
            <a:ext cx="2350008" cy="754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rgbClr val="002060"/>
                </a:solidFill>
              </a:rPr>
              <a:t>Course code: </a:t>
            </a:r>
            <a:r>
              <a:rPr lang="en-GB" b="1" dirty="0" smtClean="0">
                <a:solidFill>
                  <a:srgbClr val="7030A0"/>
                </a:solidFill>
              </a:rPr>
              <a:t>CSE311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2A2B66-985F-4415-B624-848C7D0D9258}"/>
              </a:ext>
            </a:extLst>
          </p:cNvPr>
          <p:cNvSpPr txBox="1"/>
          <p:nvPr/>
        </p:nvSpPr>
        <p:spPr>
          <a:xfrm>
            <a:off x="7946136" y="3679195"/>
            <a:ext cx="17578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Trained By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FA67AC-912D-4CBA-B3A8-F330E96C5F11}"/>
              </a:ext>
            </a:extLst>
          </p:cNvPr>
          <p:cNvSpPr txBox="1"/>
          <p:nvPr/>
        </p:nvSpPr>
        <p:spPr>
          <a:xfrm>
            <a:off x="7444975" y="4122111"/>
            <a:ext cx="370367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Md.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Marajul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Islam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   Associate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Engineer,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Md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Mashiur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Al Hasan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  Junior Software Engineer,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  Brain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Station 23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11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9"/>
    </mc:Choice>
    <mc:Fallback xmlns="">
      <p:transition spd="slow" advTm="169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04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3716306" y="1555479"/>
            <a:ext cx="5473414" cy="47397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1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Meeting process of client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Splint of project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System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delivery system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SQA Engineer work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and fetch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Alpha testing(White box testing)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Bita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Gama testing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 testing</a:t>
            </a:r>
            <a:endParaRPr lang="en-GB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of code and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of project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company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 company</a:t>
            </a: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1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04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3880898" y="1143000"/>
            <a:ext cx="4851622" cy="43088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1" rtlCol="0">
            <a:spAutoFit/>
          </a:bodyPr>
          <a:lstStyle/>
          <a:p>
            <a:pPr algn="just"/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work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editing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adding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marge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maintaining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 server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 branch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Circular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educational course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OOP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lvl="1" algn="just"/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05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3935762" y="1993392"/>
            <a:ext cx="4851622" cy="2062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1" rtlCol="0">
            <a:spAutoFit/>
          </a:bodyPr>
          <a:lstStyle/>
          <a:p>
            <a:pPr algn="just"/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of project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team work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of an employee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Discuss about office off day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Ability of an employee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93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06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4146074" y="1719072"/>
            <a:ext cx="4851622" cy="2831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1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of Software company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 product company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product company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Official work system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about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jira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about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 about teams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1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06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4767866" y="1417320"/>
            <a:ext cx="4851622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1" rtlCol="0">
            <a:spAutoFit/>
          </a:bodyPr>
          <a:lstStyle/>
          <a:p>
            <a:pPr lvl="1" algn="just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96" y="1985298"/>
            <a:ext cx="9052560" cy="40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06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3474246" y="1508760"/>
            <a:ext cx="4851622" cy="1169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24" y="2093535"/>
            <a:ext cx="7186859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6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914400" y="1508760"/>
            <a:ext cx="10058400" cy="26468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numCol="1" rtlCol="0">
            <a:spAutoFit/>
          </a:bodyPr>
          <a:lstStyle/>
          <a:p>
            <a:pPr lvl="1" algn="just"/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Five days online training class video link:</a:t>
            </a:r>
          </a:p>
          <a:p>
            <a:pPr lvl="1" algn="just"/>
            <a:r>
              <a:rPr lang="en-GB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https://drive.google.com/drive/folders/1v7xksL6wrqXHZYPOSwJfNZe1kLc-VGoQ?usp=sharing</a:t>
            </a:r>
            <a:endParaRPr lang="en-GB" b="1" u="sng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also provide the previous year class video link: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drive.google.com/drive/folders/1kK2i_XEucpJutXbaHPHN0MwuDV4xnQBC?fbclid=IwAR3ggNMcJW5-RXpmmAcz-ihfgkl44nYi1Qy0WOK4ZRxP5kTtky3b7Hb0rxQ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4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0818" y="2700997"/>
            <a:ext cx="10515600" cy="3293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All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Company Profile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960120" y="1289147"/>
            <a:ext cx="10393680" cy="32316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             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Brain Station 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Establishment   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2006</a:t>
            </a:r>
          </a:p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</a:p>
          <a:p>
            <a:pPr algn="ctr"/>
            <a:endParaRPr lang="en-GB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CEO of Brain Station 23 </a:t>
            </a:r>
            <a:r>
              <a:rPr lang="en-GB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Raisul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Kabir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From 2006 to 2021, the company has not only grown significantly but also has evolved to become the leading Software Development &amp; IT Service Provider company in Bangladesh.</a:t>
            </a:r>
          </a:p>
          <a:p>
            <a:pPr lvl="1" algn="just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(Building-1) 8th Floor, 2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Uttam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AK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Khandakar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Road,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Mohakhali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C/A, Dhaka 1212,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(Building-2) 4th Floor, 4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Uttam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AK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Khandakar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Road,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Mohakhali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C/A, Dhaka 1212,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Bangladesh</a:t>
            </a:r>
          </a:p>
          <a:p>
            <a:endParaRPr lang="en-GB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Website: https://brainstation-23.com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56" y="430456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0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1234440" y="1289147"/>
            <a:ext cx="10369296" cy="46782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roduct of Brain Station 23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 of Brain Station 23 (Germany, Norway, Qatar, Canada, USA)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getting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to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work of the company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Shaw Brain Station long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ong portfolio link 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https://brainstationo365-my.sharepoint.com/:p:/g/personal/marajul_islam_brainstation-23_com/EUpmC3IBggZMuPb7oDrGHBoBY_g1I1at0R4qBqN0mVkwdg?rtime=u2XLSHdN2kg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39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Aspect of </a:t>
            </a:r>
            <a:r>
              <a:rPr 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Technoogies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1173681" y="1244287"/>
            <a:ext cx="10369296" cy="14157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85" y="1856232"/>
            <a:ext cx="7476543" cy="42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0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Global Clients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1234440" y="1289147"/>
            <a:ext cx="10369296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Brain Station 23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07" y="1931320"/>
            <a:ext cx="6788499" cy="37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6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Global Clients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1234440" y="1289147"/>
            <a:ext cx="10369296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Brain Station 23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005" y="1862458"/>
            <a:ext cx="6597989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Procedure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3813048" y="1289147"/>
            <a:ext cx="7790688" cy="30469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GB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Discuss about work model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work start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Regular work report</a:t>
            </a:r>
          </a:p>
          <a:p>
            <a:pPr algn="ctr"/>
            <a:endParaRPr lang="en-GB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7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02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D4A-3C4C-4EC8-BA3B-8F47F70407AE}"/>
              </a:ext>
            </a:extLst>
          </p:cNvPr>
          <p:cNvSpPr txBox="1"/>
          <p:nvPr/>
        </p:nvSpPr>
        <p:spPr>
          <a:xfrm flipH="1">
            <a:off x="3209544" y="1379003"/>
            <a:ext cx="7790688" cy="45858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of project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of project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create for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analyst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SQA engineer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analyst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 of leading engineer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03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354" y="48638"/>
            <a:ext cx="10457406" cy="90249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03 (Visiting Day)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6EB8-32D7-4D08-BE72-80B28B2C4B94}" type="datetime5">
              <a:rPr lang="en-US" smtClean="0"/>
              <a:t>7-Jun-23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1594" y="6319856"/>
            <a:ext cx="330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gency FB" panose="020B050302020202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US" sz="2000" b="1" dirty="0"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97281"/>
            <a:ext cx="12192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46055"/>
            <a:ext cx="12192000" cy="73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23" y="3696056"/>
            <a:ext cx="3385038" cy="2538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3" y="1143223"/>
            <a:ext cx="3385038" cy="2538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36" y="1150027"/>
            <a:ext cx="3398528" cy="254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15" y="1161909"/>
            <a:ext cx="4220308" cy="27779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36" y="3726625"/>
            <a:ext cx="3398528" cy="25005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15" y="3976361"/>
            <a:ext cx="4220308" cy="22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1773</TotalTime>
  <Words>542</Words>
  <Application>Microsoft Office PowerPoint</Application>
  <PresentationFormat>Widescreen</PresentationFormat>
  <Paragraphs>192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Agency FB</vt:lpstr>
      <vt:lpstr>Arial</vt:lpstr>
      <vt:lpstr>Calibri</vt:lpstr>
      <vt:lpstr>Calibri Light</vt:lpstr>
      <vt:lpstr>Copperplate Gothic Bold</vt:lpstr>
      <vt:lpstr>Times New Roman</vt:lpstr>
      <vt:lpstr>Wingdings</vt:lpstr>
      <vt:lpstr>Retrospect</vt:lpstr>
      <vt:lpstr>PowerPoint Presentation</vt:lpstr>
      <vt:lpstr>Company Profile</vt:lpstr>
      <vt:lpstr>Introduction</vt:lpstr>
      <vt:lpstr>Aspect of Technoogies</vt:lpstr>
      <vt:lpstr>Global Clients</vt:lpstr>
      <vt:lpstr>Global Clients</vt:lpstr>
      <vt:lpstr>Working Procedure</vt:lpstr>
      <vt:lpstr>Day 02</vt:lpstr>
      <vt:lpstr>Day 03 (Visiting Day)</vt:lpstr>
      <vt:lpstr>Day 04</vt:lpstr>
      <vt:lpstr>Day 04</vt:lpstr>
      <vt:lpstr>Day 05</vt:lpstr>
      <vt:lpstr>Day 06</vt:lpstr>
      <vt:lpstr>Day 06</vt:lpstr>
      <vt:lpstr>Day 06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Student’s Academic Performance using Data Mining</dc:title>
  <dc:creator>Mizan</dc:creator>
  <cp:lastModifiedBy>Md Shajib</cp:lastModifiedBy>
  <cp:revision>142</cp:revision>
  <dcterms:created xsi:type="dcterms:W3CDTF">2017-07-16T08:22:23Z</dcterms:created>
  <dcterms:modified xsi:type="dcterms:W3CDTF">2023-06-07T05:56:49Z</dcterms:modified>
</cp:coreProperties>
</file>